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58" r:id="rId4"/>
    <p:sldId id="262" r:id="rId5"/>
    <p:sldId id="260" r:id="rId6"/>
    <p:sldId id="272" r:id="rId7"/>
    <p:sldId id="265" r:id="rId8"/>
    <p:sldId id="266" r:id="rId9"/>
    <p:sldId id="264" r:id="rId10"/>
    <p:sldId id="263" r:id="rId11"/>
    <p:sldId id="257" r:id="rId12"/>
    <p:sldId id="273" r:id="rId13"/>
    <p:sldId id="270" r:id="rId14"/>
    <p:sldId id="271" r:id="rId15"/>
    <p:sldId id="276" r:id="rId16"/>
    <p:sldId id="274" r:id="rId17"/>
    <p:sldId id="277" r:id="rId18"/>
    <p:sldId id="278" r:id="rId19"/>
    <p:sldId id="280" r:id="rId20"/>
    <p:sldId id="26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0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01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0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6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710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7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78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120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002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81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016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54925-C4BE-604F-9650-726878DEFB37}" type="datetimeFigureOut">
              <a:rPr lang="en-US" smtClean="0"/>
              <a:t>11/4/2018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1DD02-75F8-D348-A173-6F3924CCE9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26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059" y="27844"/>
            <a:ext cx="4618516" cy="5726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166993"/>
            <a:ext cx="41380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A  sofreguidão  do  homem  moderno  de sempre  querer  além, de  sempre  estar faltando  algo,  nos  mergulha   num movimento desnorteado, perdido nas ambições cotidianas.</a:t>
            </a:r>
            <a:endParaRPr lang="pt-BR" sz="1400" dirty="0">
              <a:latin typeface="Big Caslon"/>
              <a:cs typeface="Big Caslon"/>
            </a:endParaRPr>
          </a:p>
          <a:p>
            <a:r>
              <a:rPr lang="pt-BR" sz="1400" dirty="0">
                <a:latin typeface="Big Caslon"/>
                <a:cs typeface="Big Caslon"/>
              </a:rPr>
              <a:t>                                               Guy Van de Beuque</a:t>
            </a:r>
          </a:p>
        </p:txBody>
      </p:sp>
      <p:pic>
        <p:nvPicPr>
          <p:cNvPr id="3" name="erosinvivo cut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1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38300"/>
            <a:ext cx="3568700" cy="3568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9462" y="5447564"/>
            <a:ext cx="4927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O  TAO  se  fixa  sobre  sua  raiz  que  é  o  VAZIO</a:t>
            </a:r>
            <a:r>
              <a:rPr lang="pt-BR" dirty="0"/>
              <a:t>.</a:t>
            </a:r>
          </a:p>
          <a:p>
            <a:r>
              <a:rPr lang="pt-BR" sz="1400" dirty="0"/>
              <a:t>                                                                                              Chuang-</a:t>
            </a:r>
            <a:r>
              <a:rPr lang="pt-BR" sz="1400" dirty="0" err="1"/>
              <a:t>tzu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57159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00" y="462660"/>
            <a:ext cx="7063676" cy="51800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1547" y="5898913"/>
            <a:ext cx="7035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Vazio  não  é,  como  podemos  supor,  como  algo  vago  ou  não  existente,</a:t>
            </a:r>
          </a:p>
          <a:p>
            <a:r>
              <a:rPr lang="pt-BR" dirty="0">
                <a:latin typeface="Big Caslon"/>
                <a:cs typeface="Big Caslon"/>
              </a:rPr>
              <a:t> mas  um  elemento  eminentemente  dinâmico  e  ativo.</a:t>
            </a:r>
          </a:p>
        </p:txBody>
      </p:sp>
    </p:spTree>
    <p:extLst>
      <p:ext uri="{BB962C8B-B14F-4D97-AF65-F5344CB8AC3E}">
        <p14:creationId xmlns:p14="http://schemas.microsoft.com/office/powerpoint/2010/main" val="421214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30" y="765144"/>
            <a:ext cx="6096000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5361" y="5772958"/>
            <a:ext cx="6608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O  Vazio  é  traduzido  por  todo  uma  gama  de  nuances  e  de  cores.</a:t>
            </a:r>
          </a:p>
        </p:txBody>
      </p:sp>
    </p:spTree>
    <p:extLst>
      <p:ext uri="{BB962C8B-B14F-4D97-AF65-F5344CB8AC3E}">
        <p14:creationId xmlns:p14="http://schemas.microsoft.com/office/powerpoint/2010/main" val="13483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35" y="927100"/>
            <a:ext cx="6124990" cy="4079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749" y="5550639"/>
            <a:ext cx="89152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Mistério  se  chama  Infinita  Profundidade. Profundidade  não-desvelada  até</a:t>
            </a:r>
          </a:p>
          <a:p>
            <a:r>
              <a:rPr lang="pt-BR" dirty="0">
                <a:latin typeface="Big Caslon"/>
                <a:cs typeface="Big Caslon"/>
              </a:rPr>
              <a:t>mesmo  pelo  homem,  a  Porta  de  todas  as  Maravilhas  do  Universo.</a:t>
            </a:r>
          </a:p>
          <a:p>
            <a:r>
              <a:rPr lang="pt-BR" dirty="0">
                <a:latin typeface="Big Caslon"/>
                <a:cs typeface="Big Caslon"/>
              </a:rPr>
              <a:t>                                                                                                         </a:t>
            </a:r>
            <a:r>
              <a:rPr lang="pt-BR" sz="1400" dirty="0" err="1">
                <a:latin typeface="Big Caslon"/>
                <a:cs typeface="Big Caslon"/>
              </a:rPr>
              <a:t>Lao</a:t>
            </a:r>
            <a:r>
              <a:rPr lang="pt-BR" sz="1400" dirty="0">
                <a:latin typeface="Big Caslon"/>
                <a:cs typeface="Big Caslon"/>
              </a:rPr>
              <a:t> </a:t>
            </a:r>
            <a:r>
              <a:rPr lang="pt-BR" sz="1400" dirty="0" err="1">
                <a:latin typeface="Big Caslon"/>
                <a:cs typeface="Big Caslon"/>
              </a:rPr>
              <a:t>Tsé</a:t>
            </a:r>
            <a:endParaRPr lang="pt-BR" sz="1400" dirty="0">
              <a:latin typeface="Big Caslon"/>
              <a:cs typeface="Big Caslon"/>
            </a:endParaRPr>
          </a:p>
          <a:p>
            <a:r>
              <a:rPr lang="pt-BR" sz="1400" dirty="0">
                <a:latin typeface="Big Caslon"/>
                <a:cs typeface="Big Caslon"/>
              </a:rPr>
              <a:t>                                        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488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621668"/>
            <a:ext cx="6972300" cy="5245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5314" y="5510564"/>
            <a:ext cx="410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O  que acontece  quando  a  máscara  cai?</a:t>
            </a:r>
          </a:p>
        </p:txBody>
      </p:sp>
    </p:spTree>
    <p:extLst>
      <p:ext uri="{BB962C8B-B14F-4D97-AF65-F5344CB8AC3E}">
        <p14:creationId xmlns:p14="http://schemas.microsoft.com/office/powerpoint/2010/main" val="21433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091" y="1133621"/>
            <a:ext cx="6181711" cy="4638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0406" y="5835931"/>
            <a:ext cx="365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experimentação de um principiar...</a:t>
            </a:r>
          </a:p>
        </p:txBody>
      </p:sp>
    </p:spTree>
    <p:extLst>
      <p:ext uri="{BB962C8B-B14F-4D97-AF65-F5344CB8AC3E}">
        <p14:creationId xmlns:p14="http://schemas.microsoft.com/office/powerpoint/2010/main" val="285248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91" y="342445"/>
            <a:ext cx="5273498" cy="52734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5782139"/>
            <a:ext cx="90608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Pouco  me  importa  de  onde  eu  comece:  pois  para  lá  sempre  voltarei  novamente.</a:t>
            </a:r>
          </a:p>
          <a:p>
            <a:pPr algn="r"/>
            <a:r>
              <a:rPr lang="pt-BR" sz="1200" dirty="0">
                <a:latin typeface="Big Caslon"/>
                <a:cs typeface="Big Caslon"/>
              </a:rPr>
              <a:t>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pt-BR" sz="1400" dirty="0">
                <a:latin typeface="Big Caslon"/>
                <a:cs typeface="Big Caslon"/>
              </a:rPr>
              <a:t>Parmênides</a:t>
            </a:r>
          </a:p>
        </p:txBody>
      </p:sp>
    </p:spTree>
    <p:extLst>
      <p:ext uri="{BB962C8B-B14F-4D97-AF65-F5344CB8AC3E}">
        <p14:creationId xmlns:p14="http://schemas.microsoft.com/office/powerpoint/2010/main" val="3102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01" y="435686"/>
            <a:ext cx="7317824" cy="48517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26" y="5697975"/>
            <a:ext cx="81881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Aparecer é “o” fenômeno do ser – o modo como o ser se dá no mundo.</a:t>
            </a:r>
          </a:p>
          <a:p>
            <a:r>
              <a:rPr lang="pt-BR" sz="1400" dirty="0">
                <a:latin typeface="Big Caslon"/>
                <a:cs typeface="Big Caslon"/>
              </a:rPr>
              <a:t>                                                                                                                                  Guy Von de Beuque</a:t>
            </a:r>
          </a:p>
        </p:txBody>
      </p:sp>
    </p:spTree>
    <p:extLst>
      <p:ext uri="{BB962C8B-B14F-4D97-AF65-F5344CB8AC3E}">
        <p14:creationId xmlns:p14="http://schemas.microsoft.com/office/powerpoint/2010/main" val="140800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310" y="5636919"/>
            <a:ext cx="88980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Homem é pura existência, experiência. Saber-se prisioneiro dessa passagem desse</a:t>
            </a:r>
          </a:p>
          <a:p>
            <a:r>
              <a:rPr lang="pt-BR" dirty="0">
                <a:latin typeface="Big Caslon"/>
                <a:cs typeface="Big Caslon"/>
              </a:rPr>
              <a:t>não lugar – a experiência d</a:t>
            </a:r>
            <a:r>
              <a:rPr lang="pt-BR" dirty="0"/>
              <a:t>o ser no nada – é o verdadeiro sentido da liberdade humana.</a:t>
            </a:r>
          </a:p>
          <a:p>
            <a:r>
              <a:rPr lang="pt-BR" sz="1400" dirty="0">
                <a:latin typeface="Big Caslon"/>
                <a:cs typeface="Big Caslon"/>
              </a:rPr>
              <a:t>                                                                                                                                              Guy Van de Beuque</a:t>
            </a:r>
          </a:p>
        </p:txBody>
      </p:sp>
    </p:spTree>
    <p:extLst>
      <p:ext uri="{BB962C8B-B14F-4D97-AF65-F5344CB8AC3E}">
        <p14:creationId xmlns:p14="http://schemas.microsoft.com/office/powerpoint/2010/main" val="100665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14875" y="556302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 TUDO   É  NADA     </a:t>
            </a:r>
            <a:endParaRPr lang="pt-BR" sz="1400" dirty="0">
              <a:latin typeface="Big Caslon"/>
              <a:cs typeface="Big Caslon"/>
            </a:endParaRPr>
          </a:p>
        </p:txBody>
      </p:sp>
    </p:spTree>
    <p:extLst>
      <p:ext uri="{BB962C8B-B14F-4D97-AF65-F5344CB8AC3E}">
        <p14:creationId xmlns:p14="http://schemas.microsoft.com/office/powerpoint/2010/main" val="221373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21" y="914400"/>
            <a:ext cx="4965754" cy="39229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3867" y="5458044"/>
            <a:ext cx="88501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Se não se espera, o inesperado não se encontrará: ele é o sem caminho de encontro                                                     e sem vias de acesso.</a:t>
            </a:r>
          </a:p>
          <a:p>
            <a:r>
              <a:rPr lang="pt-BR" dirty="0">
                <a:latin typeface="Big Caslon"/>
                <a:cs typeface="Big Caslon"/>
              </a:rPr>
              <a:t>                                                                                                                </a:t>
            </a:r>
            <a:r>
              <a:rPr lang="pt-BR" sz="1400" dirty="0">
                <a:latin typeface="Big Caslon"/>
                <a:cs typeface="Big Caslon"/>
              </a:rPr>
              <a:t>Heráclito</a:t>
            </a:r>
          </a:p>
          <a:p>
            <a:r>
              <a:rPr lang="pt-BR" sz="1400" dirty="0">
                <a:latin typeface="Big Caslon"/>
                <a:cs typeface="Big Caslon"/>
              </a:rPr>
              <a:t>                                                                                             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81168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180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702" y="5280250"/>
            <a:ext cx="87025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Se  ninguém  me  pergunta  eu sei; se quiser explica-lo a quem me fizer a pergunta,  </a:t>
            </a:r>
          </a:p>
          <a:p>
            <a:r>
              <a:rPr lang="pt-BR" dirty="0">
                <a:latin typeface="Big Caslon"/>
                <a:cs typeface="Big Caslon"/>
              </a:rPr>
              <a:t>já não sei. </a:t>
            </a:r>
            <a:endParaRPr lang="pt-BR" dirty="0"/>
          </a:p>
          <a:p>
            <a:r>
              <a:rPr lang="pt-BR" sz="1400" dirty="0">
                <a:latin typeface="Big Caslon"/>
                <a:cs typeface="Big Caslon"/>
              </a:rPr>
              <a:t>                                                                                                                                    Santo Agostinho </a:t>
            </a:r>
          </a:p>
        </p:txBody>
      </p:sp>
    </p:spTree>
    <p:extLst>
      <p:ext uri="{BB962C8B-B14F-4D97-AF65-F5344CB8AC3E}">
        <p14:creationId xmlns:p14="http://schemas.microsoft.com/office/powerpoint/2010/main" val="10973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44" y="265436"/>
            <a:ext cx="7471026" cy="5148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4253" y="5753897"/>
            <a:ext cx="767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Sentido  da  vida  inclui  em  reconhecer  e  aceitar  a  finitude  de  ser: </a:t>
            </a:r>
          </a:p>
          <a:p>
            <a:r>
              <a:rPr lang="pt-BR" dirty="0">
                <a:latin typeface="Big Caslon"/>
                <a:cs typeface="Big Caslon"/>
              </a:rPr>
              <a:t>a  inaliabilidade  da  morte. A  morte  tem  sentido  criativo  para a  vida. </a:t>
            </a:r>
          </a:p>
        </p:txBody>
      </p:sp>
    </p:spTree>
    <p:extLst>
      <p:ext uri="{BB962C8B-B14F-4D97-AF65-F5344CB8AC3E}">
        <p14:creationId xmlns:p14="http://schemas.microsoft.com/office/powerpoint/2010/main" val="19713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03" y="495422"/>
            <a:ext cx="4449993" cy="54481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24225" y="5395071"/>
            <a:ext cx="26707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O gosto do sabor inefável.</a:t>
            </a:r>
          </a:p>
          <a:p>
            <a:r>
              <a:rPr lang="pt-BR" sz="1400" dirty="0">
                <a:latin typeface="Big Caslon"/>
                <a:cs typeface="Big Caslon"/>
              </a:rPr>
              <a:t>                      Luz na casca de ostra.</a:t>
            </a:r>
          </a:p>
        </p:txBody>
      </p:sp>
    </p:spTree>
    <p:extLst>
      <p:ext uri="{BB962C8B-B14F-4D97-AF65-F5344CB8AC3E}">
        <p14:creationId xmlns:p14="http://schemas.microsoft.com/office/powerpoint/2010/main" val="215488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166" y="360455"/>
            <a:ext cx="4964262" cy="49642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224" y="5657489"/>
            <a:ext cx="419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A  vacuidade  transcende  tempo  e  espaço.</a:t>
            </a:r>
          </a:p>
        </p:txBody>
      </p:sp>
    </p:spTree>
    <p:extLst>
      <p:ext uri="{BB962C8B-B14F-4D97-AF65-F5344CB8AC3E}">
        <p14:creationId xmlns:p14="http://schemas.microsoft.com/office/powerpoint/2010/main" val="7424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008"/>
            <a:ext cx="7567086" cy="5047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2412" y="5720474"/>
            <a:ext cx="539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Que  presença  é  essa  de  uma  ausência  que  se retraiu?</a:t>
            </a:r>
          </a:p>
        </p:txBody>
      </p:sp>
    </p:spTree>
    <p:extLst>
      <p:ext uri="{BB962C8B-B14F-4D97-AF65-F5344CB8AC3E}">
        <p14:creationId xmlns:p14="http://schemas.microsoft.com/office/powerpoint/2010/main" val="180731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560788"/>
            <a:ext cx="4762500" cy="4749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534554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Quando  uma  pintura  chega  ao  ponto  dela  ser </a:t>
            </a:r>
            <a:r>
              <a:rPr lang="pt-BR">
                <a:latin typeface="Big Caslon"/>
                <a:cs typeface="Big Caslon"/>
              </a:rPr>
              <a:t>sem  traço,  </a:t>
            </a:r>
            <a:r>
              <a:rPr lang="pt-BR" dirty="0">
                <a:latin typeface="Big Caslon"/>
                <a:cs typeface="Big Caslon"/>
              </a:rPr>
              <a:t>ela  aparece  no  papel  como uma emanação natural e necessária do papel que é o vazio ele mesmo.</a:t>
            </a:r>
          </a:p>
          <a:p>
            <a:r>
              <a:rPr lang="pt-BR" sz="1400" dirty="0">
                <a:latin typeface="Big Caslon"/>
                <a:cs typeface="Big Caslon"/>
              </a:rPr>
              <a:t>                                                                                                                                                     François Cheng</a:t>
            </a:r>
          </a:p>
        </p:txBody>
      </p:sp>
    </p:spTree>
    <p:extLst>
      <p:ext uri="{BB962C8B-B14F-4D97-AF65-F5344CB8AC3E}">
        <p14:creationId xmlns:p14="http://schemas.microsoft.com/office/powerpoint/2010/main" val="20980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0314" y="6024866"/>
            <a:ext cx="78020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Vazio  puro,  eis  o  estado  supremo  ao  qual tende  todo  artista.  </a:t>
            </a:r>
          </a:p>
          <a:p>
            <a:r>
              <a:rPr lang="pt-BR" sz="1400" dirty="0">
                <a:latin typeface="Big Caslon"/>
                <a:cs typeface="Big Caslon"/>
              </a:rPr>
              <a:t>                                                                                                                                         Wang Wu</a:t>
            </a:r>
          </a:p>
        </p:txBody>
      </p:sp>
    </p:spTree>
    <p:extLst>
      <p:ext uri="{BB962C8B-B14F-4D97-AF65-F5344CB8AC3E}">
        <p14:creationId xmlns:p14="http://schemas.microsoft.com/office/powerpoint/2010/main" val="189302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5" y="588474"/>
            <a:ext cx="6339143" cy="5020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7013" y="5852639"/>
            <a:ext cx="609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ig Caslon"/>
                <a:cs typeface="Big Caslon"/>
              </a:rPr>
              <a:t>Artista cultiva a arte para manter intacto o mistério.</a:t>
            </a:r>
          </a:p>
          <a:p>
            <a:r>
              <a:rPr lang="pt-BR" dirty="0">
                <a:latin typeface="Big Caslon"/>
                <a:cs typeface="Big Caslon"/>
              </a:rPr>
              <a:t>                                                                        </a:t>
            </a:r>
            <a:r>
              <a:rPr lang="pt-BR" sz="1400" dirty="0">
                <a:latin typeface="Big Caslon"/>
                <a:cs typeface="Big Caslon"/>
              </a:rPr>
              <a:t> François Cheng</a:t>
            </a:r>
          </a:p>
        </p:txBody>
      </p:sp>
    </p:spTree>
    <p:extLst>
      <p:ext uri="{BB962C8B-B14F-4D97-AF65-F5344CB8AC3E}">
        <p14:creationId xmlns:p14="http://schemas.microsoft.com/office/powerpoint/2010/main" val="298008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2000">
        <p14:reveal/>
      </p:transition>
    </mc:Choice>
    <mc:Fallback xmlns="">
      <p:transition spd="slow" advClick="0" advTm="1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375</Words>
  <Application>Microsoft Office PowerPoint</Application>
  <PresentationFormat>On-screen Show (4:3)</PresentationFormat>
  <Paragraphs>39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Big Caslon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F Mello</dc:creator>
  <cp:lastModifiedBy>Leandro Daniel</cp:lastModifiedBy>
  <cp:revision>76</cp:revision>
  <dcterms:created xsi:type="dcterms:W3CDTF">2017-06-11T19:59:45Z</dcterms:created>
  <dcterms:modified xsi:type="dcterms:W3CDTF">2018-11-04T11:28:21Z</dcterms:modified>
</cp:coreProperties>
</file>